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5.xml" ContentType="application/vnd.openxmlformats-officedocument.theme+xml"/>
  <Override PartName="/ppt/slideLayouts/slideLayout8.xml" ContentType="application/vnd.openxmlformats-officedocument.presentationml.slideLayout+xml"/>
  <Override PartName="/ppt/theme/theme6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7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2" r:id="rId2"/>
    <p:sldMasterId id="2147483664" r:id="rId3"/>
    <p:sldMasterId id="2147483666" r:id="rId4"/>
    <p:sldMasterId id="2147483668" r:id="rId5"/>
    <p:sldMasterId id="2147483670" r:id="rId6"/>
    <p:sldMasterId id="2147483672" r:id="rId7"/>
    <p:sldMasterId id="2147483676" r:id="rId8"/>
  </p:sldMasterIdLst>
  <p:notesMasterIdLst>
    <p:notesMasterId r:id="rId14"/>
  </p:notesMasterIdLst>
  <p:sldIdLst>
    <p:sldId id="256" r:id="rId9"/>
    <p:sldId id="259" r:id="rId10"/>
    <p:sldId id="313" r:id="rId11"/>
    <p:sldId id="274" r:id="rId12"/>
    <p:sldId id="31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5D5B"/>
    <a:srgbClr val="2B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88" autoAdjust="0"/>
    <p:restoredTop sz="85384" autoAdjust="0"/>
  </p:normalViewPr>
  <p:slideViewPr>
    <p:cSldViewPr snapToGrid="0">
      <p:cViewPr varScale="1">
        <p:scale>
          <a:sx n="66" d="100"/>
          <a:sy n="66" d="100"/>
        </p:scale>
        <p:origin x="90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ass, Caleb" userId="81c01ea6-bccc-4178-af5e-bb84e88c284b" providerId="ADAL" clId="{7A0783CB-2334-4F38-A773-2258FA0C5218}"/>
    <pc:docChg chg="undo redo custSel addSld delSld modSld">
      <pc:chgData name="Class, Caleb" userId="81c01ea6-bccc-4178-af5e-bb84e88c284b" providerId="ADAL" clId="{7A0783CB-2334-4F38-A773-2258FA0C5218}" dt="2022-12-13T18:50:53.087" v="350" actId="207"/>
      <pc:docMkLst>
        <pc:docMk/>
      </pc:docMkLst>
      <pc:sldChg chg="modSp mod">
        <pc:chgData name="Class, Caleb" userId="81c01ea6-bccc-4178-af5e-bb84e88c284b" providerId="ADAL" clId="{7A0783CB-2334-4F38-A773-2258FA0C5218}" dt="2022-12-12T21:14:15.295" v="31" actId="20577"/>
        <pc:sldMkLst>
          <pc:docMk/>
          <pc:sldMk cId="2831391183" sldId="256"/>
        </pc:sldMkLst>
        <pc:spChg chg="mod">
          <ac:chgData name="Class, Caleb" userId="81c01ea6-bccc-4178-af5e-bb84e88c284b" providerId="ADAL" clId="{7A0783CB-2334-4F38-A773-2258FA0C5218}" dt="2022-12-12T21:14:15.295" v="31" actId="20577"/>
          <ac:spMkLst>
            <pc:docMk/>
            <pc:sldMk cId="2831391183" sldId="256"/>
            <ac:spMk id="2" creationId="{818070E7-5673-4DEE-BBC0-CE9F022A4A7A}"/>
          </ac:spMkLst>
        </pc:spChg>
        <pc:spChg chg="mod">
          <ac:chgData name="Class, Caleb" userId="81c01ea6-bccc-4178-af5e-bb84e88c284b" providerId="ADAL" clId="{7A0783CB-2334-4F38-A773-2258FA0C5218}" dt="2022-12-12T21:14:09.212" v="2" actId="20577"/>
          <ac:spMkLst>
            <pc:docMk/>
            <pc:sldMk cId="2831391183" sldId="256"/>
            <ac:spMk id="3" creationId="{10E32FE9-BCC4-4D7A-A04B-6B5B6C7527E8}"/>
          </ac:spMkLst>
        </pc:spChg>
      </pc:sldChg>
      <pc:sldChg chg="addSp delSp modSp mod">
        <pc:chgData name="Class, Caleb" userId="81c01ea6-bccc-4178-af5e-bb84e88c284b" providerId="ADAL" clId="{7A0783CB-2334-4F38-A773-2258FA0C5218}" dt="2022-12-12T21:20:58.277" v="196"/>
        <pc:sldMkLst>
          <pc:docMk/>
          <pc:sldMk cId="1826363201" sldId="259"/>
        </pc:sldMkLst>
        <pc:spChg chg="add mod">
          <ac:chgData name="Class, Caleb" userId="81c01ea6-bccc-4178-af5e-bb84e88c284b" providerId="ADAL" clId="{7A0783CB-2334-4F38-A773-2258FA0C5218}" dt="2022-12-12T21:20:58.277" v="196"/>
          <ac:spMkLst>
            <pc:docMk/>
            <pc:sldMk cId="1826363201" sldId="259"/>
            <ac:spMk id="3" creationId="{07A36EAA-3861-F05B-FBE4-383E58E21482}"/>
          </ac:spMkLst>
        </pc:spChg>
        <pc:spChg chg="mod">
          <ac:chgData name="Class, Caleb" userId="81c01ea6-bccc-4178-af5e-bb84e88c284b" providerId="ADAL" clId="{7A0783CB-2334-4F38-A773-2258FA0C5218}" dt="2022-12-12T21:15:31.946" v="155" actId="20577"/>
          <ac:spMkLst>
            <pc:docMk/>
            <pc:sldMk cId="1826363201" sldId="259"/>
            <ac:spMk id="7" creationId="{8AC0AAD5-60AD-46DC-B530-F6EB27B88EB2}"/>
          </ac:spMkLst>
        </pc:spChg>
        <pc:spChg chg="del">
          <ac:chgData name="Class, Caleb" userId="81c01ea6-bccc-4178-af5e-bb84e88c284b" providerId="ADAL" clId="{7A0783CB-2334-4F38-A773-2258FA0C5218}" dt="2022-12-12T21:14:19.257" v="32" actId="478"/>
          <ac:spMkLst>
            <pc:docMk/>
            <pc:sldMk cId="1826363201" sldId="259"/>
            <ac:spMk id="8" creationId="{D9F75F59-5A67-406C-86B7-DF305F429457}"/>
          </ac:spMkLst>
        </pc:spChg>
        <pc:spChg chg="del mod">
          <ac:chgData name="Class, Caleb" userId="81c01ea6-bccc-4178-af5e-bb84e88c284b" providerId="ADAL" clId="{7A0783CB-2334-4F38-A773-2258FA0C5218}" dt="2022-12-12T21:20:54.753" v="195" actId="478"/>
          <ac:spMkLst>
            <pc:docMk/>
            <pc:sldMk cId="1826363201" sldId="259"/>
            <ac:spMk id="9" creationId="{DD3C249F-908D-40C3-838E-451F885928FC}"/>
          </ac:spMkLst>
        </pc:spChg>
      </pc:sldChg>
      <pc:sldChg chg="del">
        <pc:chgData name="Class, Caleb" userId="81c01ea6-bccc-4178-af5e-bb84e88c284b" providerId="ADAL" clId="{7A0783CB-2334-4F38-A773-2258FA0C5218}" dt="2022-12-12T21:14:27.226" v="33" actId="47"/>
        <pc:sldMkLst>
          <pc:docMk/>
          <pc:sldMk cId="1521428313" sldId="260"/>
        </pc:sldMkLst>
      </pc:sldChg>
      <pc:sldChg chg="del">
        <pc:chgData name="Class, Caleb" userId="81c01ea6-bccc-4178-af5e-bb84e88c284b" providerId="ADAL" clId="{7A0783CB-2334-4F38-A773-2258FA0C5218}" dt="2022-12-12T21:14:27.911" v="34" actId="47"/>
        <pc:sldMkLst>
          <pc:docMk/>
          <pc:sldMk cId="2750048810" sldId="261"/>
        </pc:sldMkLst>
      </pc:sldChg>
      <pc:sldChg chg="del">
        <pc:chgData name="Class, Caleb" userId="81c01ea6-bccc-4178-af5e-bb84e88c284b" providerId="ADAL" clId="{7A0783CB-2334-4F38-A773-2258FA0C5218}" dt="2022-12-12T21:14:33.515" v="35" actId="47"/>
        <pc:sldMkLst>
          <pc:docMk/>
          <pc:sldMk cId="732218767" sldId="264"/>
        </pc:sldMkLst>
      </pc:sldChg>
      <pc:sldChg chg="del">
        <pc:chgData name="Class, Caleb" userId="81c01ea6-bccc-4178-af5e-bb84e88c284b" providerId="ADAL" clId="{7A0783CB-2334-4F38-A773-2258FA0C5218}" dt="2022-12-12T21:14:44.904" v="38" actId="47"/>
        <pc:sldMkLst>
          <pc:docMk/>
          <pc:sldMk cId="1342118442" sldId="265"/>
        </pc:sldMkLst>
      </pc:sldChg>
      <pc:sldChg chg="del">
        <pc:chgData name="Class, Caleb" userId="81c01ea6-bccc-4178-af5e-bb84e88c284b" providerId="ADAL" clId="{7A0783CB-2334-4F38-A773-2258FA0C5218}" dt="2022-12-12T21:14:48.423" v="42" actId="47"/>
        <pc:sldMkLst>
          <pc:docMk/>
          <pc:sldMk cId="2085600525" sldId="266"/>
        </pc:sldMkLst>
      </pc:sldChg>
      <pc:sldChg chg="del">
        <pc:chgData name="Class, Caleb" userId="81c01ea6-bccc-4178-af5e-bb84e88c284b" providerId="ADAL" clId="{7A0783CB-2334-4F38-A773-2258FA0C5218}" dt="2022-12-12T21:14:46.414" v="40" actId="47"/>
        <pc:sldMkLst>
          <pc:docMk/>
          <pc:sldMk cId="1508384421" sldId="267"/>
        </pc:sldMkLst>
      </pc:sldChg>
      <pc:sldChg chg="del">
        <pc:chgData name="Class, Caleb" userId="81c01ea6-bccc-4178-af5e-bb84e88c284b" providerId="ADAL" clId="{7A0783CB-2334-4F38-A773-2258FA0C5218}" dt="2022-12-12T21:14:54.473" v="56" actId="47"/>
        <pc:sldMkLst>
          <pc:docMk/>
          <pc:sldMk cId="791908171" sldId="268"/>
        </pc:sldMkLst>
      </pc:sldChg>
      <pc:sldChg chg="del">
        <pc:chgData name="Class, Caleb" userId="81c01ea6-bccc-4178-af5e-bb84e88c284b" providerId="ADAL" clId="{7A0783CB-2334-4F38-A773-2258FA0C5218}" dt="2022-12-12T21:14:54.847" v="57" actId="47"/>
        <pc:sldMkLst>
          <pc:docMk/>
          <pc:sldMk cId="2222777343" sldId="269"/>
        </pc:sldMkLst>
      </pc:sldChg>
      <pc:sldChg chg="del">
        <pc:chgData name="Class, Caleb" userId="81c01ea6-bccc-4178-af5e-bb84e88c284b" providerId="ADAL" clId="{7A0783CB-2334-4F38-A773-2258FA0C5218}" dt="2022-12-12T21:14:55.250" v="58" actId="47"/>
        <pc:sldMkLst>
          <pc:docMk/>
          <pc:sldMk cId="4133356080" sldId="270"/>
        </pc:sldMkLst>
      </pc:sldChg>
      <pc:sldChg chg="addSp delSp modSp mod modAnim">
        <pc:chgData name="Class, Caleb" userId="81c01ea6-bccc-4178-af5e-bb84e88c284b" providerId="ADAL" clId="{7A0783CB-2334-4F38-A773-2258FA0C5218}" dt="2022-12-13T18:40:00.331" v="323" actId="1036"/>
        <pc:sldMkLst>
          <pc:docMk/>
          <pc:sldMk cId="406903772" sldId="274"/>
        </pc:sldMkLst>
        <pc:spChg chg="mod">
          <ac:chgData name="Class, Caleb" userId="81c01ea6-bccc-4178-af5e-bb84e88c284b" providerId="ADAL" clId="{7A0783CB-2334-4F38-A773-2258FA0C5218}" dt="2022-12-12T21:28:28.720" v="286" actId="14100"/>
          <ac:spMkLst>
            <pc:docMk/>
            <pc:sldMk cId="406903772" sldId="274"/>
            <ac:spMk id="3" creationId="{E13AD896-7D56-432A-8E39-DDC9ACF2948B}"/>
          </ac:spMkLst>
        </pc:spChg>
        <pc:spChg chg="add del mod">
          <ac:chgData name="Class, Caleb" userId="81c01ea6-bccc-4178-af5e-bb84e88c284b" providerId="ADAL" clId="{7A0783CB-2334-4F38-A773-2258FA0C5218}" dt="2022-12-13T18:39:46.684" v="315" actId="11529"/>
          <ac:spMkLst>
            <pc:docMk/>
            <pc:sldMk cId="406903772" sldId="274"/>
            <ac:spMk id="4" creationId="{E0FB99F0-E101-D71D-3129-0BA1604B21B5}"/>
          </ac:spMkLst>
        </pc:spChg>
        <pc:spChg chg="add del mod">
          <ac:chgData name="Class, Caleb" userId="81c01ea6-bccc-4178-af5e-bb84e88c284b" providerId="ADAL" clId="{7A0783CB-2334-4F38-A773-2258FA0C5218}" dt="2022-12-13T18:39:28.138" v="307"/>
          <ac:spMkLst>
            <pc:docMk/>
            <pc:sldMk cId="406903772" sldId="274"/>
            <ac:spMk id="8" creationId="{94CB332A-6641-B687-05C2-9E357BCCDD77}"/>
          </ac:spMkLst>
        </pc:spChg>
        <pc:grpChg chg="add mod">
          <ac:chgData name="Class, Caleb" userId="81c01ea6-bccc-4178-af5e-bb84e88c284b" providerId="ADAL" clId="{7A0783CB-2334-4F38-A773-2258FA0C5218}" dt="2022-12-13T18:39:26.544" v="304" actId="164"/>
          <ac:grpSpMkLst>
            <pc:docMk/>
            <pc:sldMk cId="406903772" sldId="274"/>
            <ac:grpSpMk id="9" creationId="{CEAC2CDA-0ABD-FC44-01E4-73FD538185A5}"/>
          </ac:grpSpMkLst>
        </pc:grpChg>
        <pc:picChg chg="mod">
          <ac:chgData name="Class, Caleb" userId="81c01ea6-bccc-4178-af5e-bb84e88c284b" providerId="ADAL" clId="{7A0783CB-2334-4F38-A773-2258FA0C5218}" dt="2022-12-13T18:40:00.331" v="323" actId="1036"/>
          <ac:picMkLst>
            <pc:docMk/>
            <pc:sldMk cId="406903772" sldId="274"/>
            <ac:picMk id="5" creationId="{EFAC1B6F-AAC2-44AB-9B4B-8854D907E97C}"/>
          </ac:picMkLst>
        </pc:picChg>
        <pc:picChg chg="add del mod">
          <ac:chgData name="Class, Caleb" userId="81c01ea6-bccc-4178-af5e-bb84e88c284b" providerId="ADAL" clId="{7A0783CB-2334-4F38-A773-2258FA0C5218}" dt="2022-12-13T18:39:44.212" v="310"/>
          <ac:picMkLst>
            <pc:docMk/>
            <pc:sldMk cId="406903772" sldId="274"/>
            <ac:picMk id="10" creationId="{9BA53E8D-6FBA-2F0D-479A-128D902B802D}"/>
          </ac:picMkLst>
        </pc:picChg>
      </pc:sldChg>
      <pc:sldChg chg="del">
        <pc:chgData name="Class, Caleb" userId="81c01ea6-bccc-4178-af5e-bb84e88c284b" providerId="ADAL" clId="{7A0783CB-2334-4F38-A773-2258FA0C5218}" dt="2022-12-12T21:14:58.383" v="66" actId="47"/>
        <pc:sldMkLst>
          <pc:docMk/>
          <pc:sldMk cId="3065670034" sldId="275"/>
        </pc:sldMkLst>
      </pc:sldChg>
      <pc:sldChg chg="del">
        <pc:chgData name="Class, Caleb" userId="81c01ea6-bccc-4178-af5e-bb84e88c284b" providerId="ADAL" clId="{7A0783CB-2334-4F38-A773-2258FA0C5218}" dt="2022-12-12T21:14:58.745" v="67" actId="47"/>
        <pc:sldMkLst>
          <pc:docMk/>
          <pc:sldMk cId="1020100407" sldId="281"/>
        </pc:sldMkLst>
      </pc:sldChg>
      <pc:sldChg chg="del">
        <pc:chgData name="Class, Caleb" userId="81c01ea6-bccc-4178-af5e-bb84e88c284b" providerId="ADAL" clId="{7A0783CB-2334-4F38-A773-2258FA0C5218}" dt="2022-12-12T21:15:00.715" v="68" actId="47"/>
        <pc:sldMkLst>
          <pc:docMk/>
          <pc:sldMk cId="2839766809" sldId="283"/>
        </pc:sldMkLst>
      </pc:sldChg>
      <pc:sldChg chg="del">
        <pc:chgData name="Class, Caleb" userId="81c01ea6-bccc-4178-af5e-bb84e88c284b" providerId="ADAL" clId="{7A0783CB-2334-4F38-A773-2258FA0C5218}" dt="2022-12-12T21:14:48.033" v="41" actId="47"/>
        <pc:sldMkLst>
          <pc:docMk/>
          <pc:sldMk cId="4221009537" sldId="284"/>
        </pc:sldMkLst>
      </pc:sldChg>
      <pc:sldChg chg="del">
        <pc:chgData name="Class, Caleb" userId="81c01ea6-bccc-4178-af5e-bb84e88c284b" providerId="ADAL" clId="{7A0783CB-2334-4F38-A773-2258FA0C5218}" dt="2022-12-12T21:14:48.969" v="43" actId="47"/>
        <pc:sldMkLst>
          <pc:docMk/>
          <pc:sldMk cId="4122921951" sldId="285"/>
        </pc:sldMkLst>
      </pc:sldChg>
      <pc:sldChg chg="del">
        <pc:chgData name="Class, Caleb" userId="81c01ea6-bccc-4178-af5e-bb84e88c284b" providerId="ADAL" clId="{7A0783CB-2334-4F38-A773-2258FA0C5218}" dt="2022-12-12T21:14:49.353" v="44" actId="47"/>
        <pc:sldMkLst>
          <pc:docMk/>
          <pc:sldMk cId="2579104341" sldId="286"/>
        </pc:sldMkLst>
      </pc:sldChg>
      <pc:sldChg chg="del">
        <pc:chgData name="Class, Caleb" userId="81c01ea6-bccc-4178-af5e-bb84e88c284b" providerId="ADAL" clId="{7A0783CB-2334-4F38-A773-2258FA0C5218}" dt="2022-12-12T21:14:49.746" v="45" actId="47"/>
        <pc:sldMkLst>
          <pc:docMk/>
          <pc:sldMk cId="810958164" sldId="287"/>
        </pc:sldMkLst>
      </pc:sldChg>
      <pc:sldChg chg="del">
        <pc:chgData name="Class, Caleb" userId="81c01ea6-bccc-4178-af5e-bb84e88c284b" providerId="ADAL" clId="{7A0783CB-2334-4F38-A773-2258FA0C5218}" dt="2022-12-12T21:14:50.169" v="46" actId="47"/>
        <pc:sldMkLst>
          <pc:docMk/>
          <pc:sldMk cId="630143890" sldId="288"/>
        </pc:sldMkLst>
      </pc:sldChg>
      <pc:sldChg chg="del">
        <pc:chgData name="Class, Caleb" userId="81c01ea6-bccc-4178-af5e-bb84e88c284b" providerId="ADAL" clId="{7A0783CB-2334-4F38-A773-2258FA0C5218}" dt="2022-12-12T21:14:50.530" v="47" actId="47"/>
        <pc:sldMkLst>
          <pc:docMk/>
          <pc:sldMk cId="1253679354" sldId="289"/>
        </pc:sldMkLst>
      </pc:sldChg>
      <pc:sldChg chg="del">
        <pc:chgData name="Class, Caleb" userId="81c01ea6-bccc-4178-af5e-bb84e88c284b" providerId="ADAL" clId="{7A0783CB-2334-4F38-A773-2258FA0C5218}" dt="2022-12-12T21:14:50.955" v="48" actId="47"/>
        <pc:sldMkLst>
          <pc:docMk/>
          <pc:sldMk cId="1801370662" sldId="290"/>
        </pc:sldMkLst>
      </pc:sldChg>
      <pc:sldChg chg="del">
        <pc:chgData name="Class, Caleb" userId="81c01ea6-bccc-4178-af5e-bb84e88c284b" providerId="ADAL" clId="{7A0783CB-2334-4F38-A773-2258FA0C5218}" dt="2022-12-12T21:14:51.513" v="49" actId="47"/>
        <pc:sldMkLst>
          <pc:docMk/>
          <pc:sldMk cId="82331187" sldId="291"/>
        </pc:sldMkLst>
      </pc:sldChg>
      <pc:sldChg chg="del">
        <pc:chgData name="Class, Caleb" userId="81c01ea6-bccc-4178-af5e-bb84e88c284b" providerId="ADAL" clId="{7A0783CB-2334-4F38-A773-2258FA0C5218}" dt="2022-12-12T21:14:52.009" v="50" actId="47"/>
        <pc:sldMkLst>
          <pc:docMk/>
          <pc:sldMk cId="361553436" sldId="292"/>
        </pc:sldMkLst>
      </pc:sldChg>
      <pc:sldChg chg="del">
        <pc:chgData name="Class, Caleb" userId="81c01ea6-bccc-4178-af5e-bb84e88c284b" providerId="ADAL" clId="{7A0783CB-2334-4F38-A773-2258FA0C5218}" dt="2022-12-12T21:14:52.361" v="51" actId="47"/>
        <pc:sldMkLst>
          <pc:docMk/>
          <pc:sldMk cId="1796605735" sldId="293"/>
        </pc:sldMkLst>
      </pc:sldChg>
      <pc:sldChg chg="del">
        <pc:chgData name="Class, Caleb" userId="81c01ea6-bccc-4178-af5e-bb84e88c284b" providerId="ADAL" clId="{7A0783CB-2334-4F38-A773-2258FA0C5218}" dt="2022-12-12T21:14:52.774" v="52" actId="47"/>
        <pc:sldMkLst>
          <pc:docMk/>
          <pc:sldMk cId="1180505004" sldId="298"/>
        </pc:sldMkLst>
      </pc:sldChg>
      <pc:sldChg chg="del">
        <pc:chgData name="Class, Caleb" userId="81c01ea6-bccc-4178-af5e-bb84e88c284b" providerId="ADAL" clId="{7A0783CB-2334-4F38-A773-2258FA0C5218}" dt="2022-12-12T21:14:53.154" v="53" actId="47"/>
        <pc:sldMkLst>
          <pc:docMk/>
          <pc:sldMk cId="69711822" sldId="299"/>
        </pc:sldMkLst>
      </pc:sldChg>
      <pc:sldChg chg="del">
        <pc:chgData name="Class, Caleb" userId="81c01ea6-bccc-4178-af5e-bb84e88c284b" providerId="ADAL" clId="{7A0783CB-2334-4F38-A773-2258FA0C5218}" dt="2022-12-12T21:14:53.491" v="54" actId="47"/>
        <pc:sldMkLst>
          <pc:docMk/>
          <pc:sldMk cId="1416610747" sldId="300"/>
        </pc:sldMkLst>
      </pc:sldChg>
      <pc:sldChg chg="del">
        <pc:chgData name="Class, Caleb" userId="81c01ea6-bccc-4178-af5e-bb84e88c284b" providerId="ADAL" clId="{7A0783CB-2334-4F38-A773-2258FA0C5218}" dt="2022-12-12T21:14:54.087" v="55" actId="47"/>
        <pc:sldMkLst>
          <pc:docMk/>
          <pc:sldMk cId="2130612274" sldId="301"/>
        </pc:sldMkLst>
      </pc:sldChg>
      <pc:sldChg chg="del">
        <pc:chgData name="Class, Caleb" userId="81c01ea6-bccc-4178-af5e-bb84e88c284b" providerId="ADAL" clId="{7A0783CB-2334-4F38-A773-2258FA0C5218}" dt="2022-12-12T21:14:55.638" v="59" actId="47"/>
        <pc:sldMkLst>
          <pc:docMk/>
          <pc:sldMk cId="2876815270" sldId="302"/>
        </pc:sldMkLst>
      </pc:sldChg>
      <pc:sldChg chg="del">
        <pc:chgData name="Class, Caleb" userId="81c01ea6-bccc-4178-af5e-bb84e88c284b" providerId="ADAL" clId="{7A0783CB-2334-4F38-A773-2258FA0C5218}" dt="2022-12-12T21:14:56.036" v="60" actId="47"/>
        <pc:sldMkLst>
          <pc:docMk/>
          <pc:sldMk cId="763757630" sldId="303"/>
        </pc:sldMkLst>
      </pc:sldChg>
      <pc:sldChg chg="del">
        <pc:chgData name="Class, Caleb" userId="81c01ea6-bccc-4178-af5e-bb84e88c284b" providerId="ADAL" clId="{7A0783CB-2334-4F38-A773-2258FA0C5218}" dt="2022-12-12T21:14:56.402" v="61" actId="47"/>
        <pc:sldMkLst>
          <pc:docMk/>
          <pc:sldMk cId="3180932322" sldId="304"/>
        </pc:sldMkLst>
      </pc:sldChg>
      <pc:sldChg chg="del">
        <pc:chgData name="Class, Caleb" userId="81c01ea6-bccc-4178-af5e-bb84e88c284b" providerId="ADAL" clId="{7A0783CB-2334-4F38-A773-2258FA0C5218}" dt="2022-12-12T21:14:56.747" v="62" actId="47"/>
        <pc:sldMkLst>
          <pc:docMk/>
          <pc:sldMk cId="858564091" sldId="305"/>
        </pc:sldMkLst>
      </pc:sldChg>
      <pc:sldChg chg="del">
        <pc:chgData name="Class, Caleb" userId="81c01ea6-bccc-4178-af5e-bb84e88c284b" providerId="ADAL" clId="{7A0783CB-2334-4F38-A773-2258FA0C5218}" dt="2022-12-12T21:14:57.113" v="63" actId="47"/>
        <pc:sldMkLst>
          <pc:docMk/>
          <pc:sldMk cId="3210909707" sldId="306"/>
        </pc:sldMkLst>
      </pc:sldChg>
      <pc:sldChg chg="del">
        <pc:chgData name="Class, Caleb" userId="81c01ea6-bccc-4178-af5e-bb84e88c284b" providerId="ADAL" clId="{7A0783CB-2334-4F38-A773-2258FA0C5218}" dt="2022-12-12T21:14:57.595" v="64" actId="47"/>
        <pc:sldMkLst>
          <pc:docMk/>
          <pc:sldMk cId="4031724549" sldId="307"/>
        </pc:sldMkLst>
      </pc:sldChg>
      <pc:sldChg chg="del">
        <pc:chgData name="Class, Caleb" userId="81c01ea6-bccc-4178-af5e-bb84e88c284b" providerId="ADAL" clId="{7A0783CB-2334-4F38-A773-2258FA0C5218}" dt="2022-12-12T21:14:06.377" v="1" actId="47"/>
        <pc:sldMkLst>
          <pc:docMk/>
          <pc:sldMk cId="4165936539" sldId="309"/>
        </pc:sldMkLst>
      </pc:sldChg>
      <pc:sldChg chg="del">
        <pc:chgData name="Class, Caleb" userId="81c01ea6-bccc-4178-af5e-bb84e88c284b" providerId="ADAL" clId="{7A0783CB-2334-4F38-A773-2258FA0C5218}" dt="2022-12-12T21:15:01.201" v="69" actId="47"/>
        <pc:sldMkLst>
          <pc:docMk/>
          <pc:sldMk cId="3640896815" sldId="310"/>
        </pc:sldMkLst>
      </pc:sldChg>
      <pc:sldChg chg="del">
        <pc:chgData name="Class, Caleb" userId="81c01ea6-bccc-4178-af5e-bb84e88c284b" providerId="ADAL" clId="{7A0783CB-2334-4F38-A773-2258FA0C5218}" dt="2022-12-12T21:14:05.878" v="0" actId="47"/>
        <pc:sldMkLst>
          <pc:docMk/>
          <pc:sldMk cId="1690321097" sldId="311"/>
        </pc:sldMkLst>
      </pc:sldChg>
      <pc:sldChg chg="modSp mod addAnim delAnim">
        <pc:chgData name="Class, Caleb" userId="81c01ea6-bccc-4178-af5e-bb84e88c284b" providerId="ADAL" clId="{7A0783CB-2334-4F38-A773-2258FA0C5218}" dt="2022-12-13T18:33:05.659" v="289" actId="1076"/>
        <pc:sldMkLst>
          <pc:docMk/>
          <pc:sldMk cId="660938991" sldId="313"/>
        </pc:sldMkLst>
        <pc:spChg chg="mod">
          <ac:chgData name="Class, Caleb" userId="81c01ea6-bccc-4178-af5e-bb84e88c284b" providerId="ADAL" clId="{7A0783CB-2334-4F38-A773-2258FA0C5218}" dt="2022-12-13T18:33:05.659" v="289" actId="1076"/>
          <ac:spMkLst>
            <pc:docMk/>
            <pc:sldMk cId="660938991" sldId="313"/>
            <ac:spMk id="10" creationId="{CEEA5CF9-3FF9-1E58-9DFA-895B8DFBB978}"/>
          </ac:spMkLst>
        </pc:spChg>
        <pc:graphicFrameChg chg="modGraphic">
          <ac:chgData name="Class, Caleb" userId="81c01ea6-bccc-4178-af5e-bb84e88c284b" providerId="ADAL" clId="{7A0783CB-2334-4F38-A773-2258FA0C5218}" dt="2022-12-12T21:24:50.157" v="239" actId="20577"/>
          <ac:graphicFrameMkLst>
            <pc:docMk/>
            <pc:sldMk cId="660938991" sldId="313"/>
            <ac:graphicFrameMk id="7" creationId="{2DE60FA9-B591-6B11-294F-0E623F904FC8}"/>
          </ac:graphicFrameMkLst>
        </pc:graphicFrameChg>
      </pc:sldChg>
      <pc:sldChg chg="del">
        <pc:chgData name="Class, Caleb" userId="81c01ea6-bccc-4178-af5e-bb84e88c284b" providerId="ADAL" clId="{7A0783CB-2334-4F38-A773-2258FA0C5218}" dt="2022-12-12T21:14:57.986" v="65" actId="47"/>
        <pc:sldMkLst>
          <pc:docMk/>
          <pc:sldMk cId="294807781" sldId="314"/>
        </pc:sldMkLst>
      </pc:sldChg>
      <pc:sldChg chg="add del">
        <pc:chgData name="Class, Caleb" userId="81c01ea6-bccc-4178-af5e-bb84e88c284b" providerId="ADAL" clId="{7A0783CB-2334-4F38-A773-2258FA0C5218}" dt="2022-12-12T21:20:00.242" v="182" actId="47"/>
        <pc:sldMkLst>
          <pc:docMk/>
          <pc:sldMk cId="2601043276" sldId="314"/>
        </pc:sldMkLst>
      </pc:sldChg>
      <pc:sldChg chg="addSp delSp modSp add mod">
        <pc:chgData name="Class, Caleb" userId="81c01ea6-bccc-4178-af5e-bb84e88c284b" providerId="ADAL" clId="{7A0783CB-2334-4F38-A773-2258FA0C5218}" dt="2022-12-13T18:50:53.087" v="350" actId="207"/>
        <pc:sldMkLst>
          <pc:docMk/>
          <pc:sldMk cId="861657204" sldId="315"/>
        </pc:sldMkLst>
        <pc:spChg chg="add mod">
          <ac:chgData name="Class, Caleb" userId="81c01ea6-bccc-4178-af5e-bb84e88c284b" providerId="ADAL" clId="{7A0783CB-2334-4F38-A773-2258FA0C5218}" dt="2022-12-13T18:50:53.087" v="350" actId="207"/>
          <ac:spMkLst>
            <pc:docMk/>
            <pc:sldMk cId="861657204" sldId="315"/>
            <ac:spMk id="2" creationId="{38638443-3246-FFB1-8FAC-95D0E301E76B}"/>
          </ac:spMkLst>
        </pc:spChg>
        <pc:spChg chg="add del mod">
          <ac:chgData name="Class, Caleb" userId="81c01ea6-bccc-4178-af5e-bb84e88c284b" providerId="ADAL" clId="{7A0783CB-2334-4F38-A773-2258FA0C5218}" dt="2022-12-12T21:19:33.650" v="159" actId="478"/>
          <ac:spMkLst>
            <pc:docMk/>
            <pc:sldMk cId="861657204" sldId="315"/>
            <ac:spMk id="3" creationId="{0BA2D4F1-F6B3-5454-CD98-544C4D6A16D9}"/>
          </ac:spMkLst>
        </pc:spChg>
        <pc:spChg chg="del">
          <ac:chgData name="Class, Caleb" userId="81c01ea6-bccc-4178-af5e-bb84e88c284b" providerId="ADAL" clId="{7A0783CB-2334-4F38-A773-2258FA0C5218}" dt="2022-12-12T21:19:25.629" v="157" actId="478"/>
          <ac:spMkLst>
            <pc:docMk/>
            <pc:sldMk cId="861657204" sldId="315"/>
            <ac:spMk id="4" creationId="{E2E6995C-F64B-48E4-9B99-A565A9A6A03E}"/>
          </ac:spMkLst>
        </pc:spChg>
        <pc:spChg chg="add mod">
          <ac:chgData name="Class, Caleb" userId="81c01ea6-bccc-4178-af5e-bb84e88c284b" providerId="ADAL" clId="{7A0783CB-2334-4F38-A773-2258FA0C5218}" dt="2022-12-12T21:20:24.673" v="189" actId="1036"/>
          <ac:spMkLst>
            <pc:docMk/>
            <pc:sldMk cId="861657204" sldId="315"/>
            <ac:spMk id="5" creationId="{01DB7E67-DF84-3F28-C07D-BC0A38BB77A4}"/>
          </ac:spMkLst>
        </pc:spChg>
        <pc:spChg chg="add mod">
          <ac:chgData name="Class, Caleb" userId="81c01ea6-bccc-4178-af5e-bb84e88c284b" providerId="ADAL" clId="{7A0783CB-2334-4F38-A773-2258FA0C5218}" dt="2022-12-12T21:20:59.736" v="197"/>
          <ac:spMkLst>
            <pc:docMk/>
            <pc:sldMk cId="861657204" sldId="315"/>
            <ac:spMk id="6" creationId="{F01A3A58-185C-352E-0701-576DD41D5BCF}"/>
          </ac:spMkLst>
        </pc:spChg>
        <pc:picChg chg="mod">
          <ac:chgData name="Class, Caleb" userId="81c01ea6-bccc-4178-af5e-bb84e88c284b" providerId="ADAL" clId="{7A0783CB-2334-4F38-A773-2258FA0C5218}" dt="2022-12-12T21:20:46.322" v="193" actId="1036"/>
          <ac:picMkLst>
            <pc:docMk/>
            <pc:sldMk cId="861657204" sldId="315"/>
            <ac:picMk id="7" creationId="{233843AB-9C1A-4D3A-9E1D-93B64407B143}"/>
          </ac:picMkLst>
        </pc:picChg>
      </pc:sldChg>
      <pc:sldChg chg="del">
        <pc:chgData name="Class, Caleb" userId="81c01ea6-bccc-4178-af5e-bb84e88c284b" providerId="ADAL" clId="{7A0783CB-2334-4F38-A773-2258FA0C5218}" dt="2022-12-12T21:14:45.492" v="39" actId="47"/>
        <pc:sldMkLst>
          <pc:docMk/>
          <pc:sldMk cId="3136660642" sldId="315"/>
        </pc:sldMkLst>
      </pc:sldChg>
      <pc:sldChg chg="del">
        <pc:chgData name="Class, Caleb" userId="81c01ea6-bccc-4178-af5e-bb84e88c284b" providerId="ADAL" clId="{7A0783CB-2334-4F38-A773-2258FA0C5218}" dt="2022-12-12T21:14:43.146" v="36" actId="47"/>
        <pc:sldMkLst>
          <pc:docMk/>
          <pc:sldMk cId="3846175764" sldId="316"/>
        </pc:sldMkLst>
      </pc:sldChg>
      <pc:sldChg chg="del">
        <pc:chgData name="Class, Caleb" userId="81c01ea6-bccc-4178-af5e-bb84e88c284b" providerId="ADAL" clId="{7A0783CB-2334-4F38-A773-2258FA0C5218}" dt="2022-12-12T21:14:43.796" v="37" actId="47"/>
        <pc:sldMkLst>
          <pc:docMk/>
          <pc:sldMk cId="35147770" sldId="317"/>
        </pc:sldMkLst>
      </pc:sldChg>
    </pc:docChg>
  </pc:docChgLst>
  <pc:docChgLst>
    <pc:chgData name="Class, Caleb" userId="81c01ea6-bccc-4178-af5e-bb84e88c284b" providerId="ADAL" clId="{ABEC5299-CB9F-48BA-8672-F27CA191CD0D}"/>
    <pc:docChg chg="modSld">
      <pc:chgData name="Class, Caleb" userId="81c01ea6-bccc-4178-af5e-bb84e88c284b" providerId="ADAL" clId="{ABEC5299-CB9F-48BA-8672-F27CA191CD0D}" dt="2022-12-15T20:21:46.995" v="0" actId="9405"/>
      <pc:docMkLst>
        <pc:docMk/>
      </pc:docMkLst>
      <pc:sldChg chg="addSp mod">
        <pc:chgData name="Class, Caleb" userId="81c01ea6-bccc-4178-af5e-bb84e88c284b" providerId="ADAL" clId="{ABEC5299-CB9F-48BA-8672-F27CA191CD0D}" dt="2022-12-15T20:21:46.995" v="0" actId="9405"/>
        <pc:sldMkLst>
          <pc:docMk/>
          <pc:sldMk cId="2831391183" sldId="256"/>
        </pc:sldMkLst>
        <pc:inkChg chg="add">
          <ac:chgData name="Class, Caleb" userId="81c01ea6-bccc-4178-af5e-bb84e88c284b" providerId="ADAL" clId="{ABEC5299-CB9F-48BA-8672-F27CA191CD0D}" dt="2022-12-15T20:21:46.995" v="0" actId="9405"/>
          <ac:inkMkLst>
            <pc:docMk/>
            <pc:sldMk cId="2831391183" sldId="256"/>
            <ac:inkMk id="4" creationId="{8BB44ABC-9D93-4D76-BA8A-91F3F5E9C995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2-15T20:21:46.97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187 0 22285,'-52'16'568,"3"18"-392,13 13-104,7 23-64,11 4-224,15-2-648,12-7-497,32-38-1535</inkml:trace>
</inkml:ink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DA72AF-4ABC-44FD-B5B5-37F15FA534CD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7812-F81E-4097-BAB9-A8AD56BF6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697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7812-F81E-4097-BAB9-A8AD56BF66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33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73850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828800" y="3429624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0" i="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756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4639"/>
            <a:ext cx="10972800" cy="36032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="1" i="0">
                <a:solidFill>
                  <a:srgbClr val="13294B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098708"/>
            <a:ext cx="5384800" cy="5027456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>
              <a:defRPr sz="2400" b="0" i="0">
                <a:solidFill>
                  <a:srgbClr val="13294B"/>
                </a:solidFill>
                <a:latin typeface="Georgia"/>
                <a:cs typeface="Georgia"/>
              </a:defRPr>
            </a:lvl2pPr>
            <a:lvl3pPr>
              <a:defRPr sz="2000" b="0" i="0">
                <a:solidFill>
                  <a:srgbClr val="13294B"/>
                </a:solidFill>
                <a:latin typeface="Georgia"/>
                <a:cs typeface="Georgia"/>
              </a:defRPr>
            </a:lvl3pPr>
            <a:lvl4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4pPr>
            <a:lvl5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98708"/>
            <a:ext cx="5384800" cy="5027456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>
              <a:defRPr sz="2400" b="0" i="0">
                <a:solidFill>
                  <a:srgbClr val="13294B"/>
                </a:solidFill>
                <a:latin typeface="Georgia"/>
                <a:cs typeface="Georgia"/>
              </a:defRPr>
            </a:lvl2pPr>
            <a:lvl3pPr>
              <a:defRPr sz="2000" b="0" i="0">
                <a:solidFill>
                  <a:srgbClr val="13294B"/>
                </a:solidFill>
                <a:latin typeface="Georgia"/>
                <a:cs typeface="Georgia"/>
              </a:defRPr>
            </a:lvl3pPr>
            <a:lvl4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4pPr>
            <a:lvl5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9360717" y="6220805"/>
            <a:ext cx="1407913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fld id="{FA8C8404-F368-4C9D-B218-A5EB86FBDF41}" type="datetime1">
              <a:rPr lang="en-US" smtClean="0"/>
              <a:t>12/15/2022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20805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01809" y="6220805"/>
            <a:ext cx="979295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82AE3374-EE90-794F-9E8A-914FB65215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19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4639"/>
            <a:ext cx="10972800" cy="36032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="1" i="0">
                <a:solidFill>
                  <a:srgbClr val="13294B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099912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000" b="1" i="0">
                <a:solidFill>
                  <a:srgbClr val="13294B"/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739675"/>
            <a:ext cx="5386917" cy="4386489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>
              <a:defRPr sz="2000" b="0" i="0">
                <a:solidFill>
                  <a:srgbClr val="13294B"/>
                </a:solidFill>
                <a:latin typeface="Georgia"/>
                <a:cs typeface="Georgia"/>
              </a:defRPr>
            </a:lvl2pPr>
            <a:lvl3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3pPr>
            <a:lvl4pPr>
              <a:defRPr sz="1600" b="0" i="0">
                <a:solidFill>
                  <a:srgbClr val="13294B"/>
                </a:solidFill>
                <a:latin typeface="Georgia"/>
                <a:cs typeface="Georgia"/>
              </a:defRPr>
            </a:lvl4pPr>
            <a:lvl5pPr>
              <a:defRPr sz="1600" b="0" i="0">
                <a:solidFill>
                  <a:srgbClr val="13294B"/>
                </a:solidFill>
                <a:latin typeface="Georgia"/>
                <a:cs typeface="Georg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93368" y="1098708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000" b="1" i="0">
                <a:solidFill>
                  <a:srgbClr val="13294B"/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738471"/>
            <a:ext cx="5389033" cy="4387693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>
              <a:defRPr sz="2000" b="0" i="0">
                <a:solidFill>
                  <a:srgbClr val="13294B"/>
                </a:solidFill>
                <a:latin typeface="Georgia"/>
                <a:cs typeface="Georgia"/>
              </a:defRPr>
            </a:lvl2pPr>
            <a:lvl3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3pPr>
            <a:lvl4pPr>
              <a:defRPr sz="1600" b="0" i="0">
                <a:solidFill>
                  <a:srgbClr val="13294B"/>
                </a:solidFill>
                <a:latin typeface="Georgia"/>
                <a:cs typeface="Georgia"/>
              </a:defRPr>
            </a:lvl4pPr>
            <a:lvl5pPr>
              <a:defRPr sz="1600" b="0" i="0">
                <a:solidFill>
                  <a:srgbClr val="13294B"/>
                </a:solidFill>
                <a:latin typeface="Georgia"/>
                <a:cs typeface="Georg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Date Placeholder 3"/>
          <p:cNvSpPr>
            <a:spLocks noGrp="1"/>
          </p:cNvSpPr>
          <p:nvPr>
            <p:ph type="dt" sz="half" idx="10"/>
          </p:nvPr>
        </p:nvSpPr>
        <p:spPr>
          <a:xfrm>
            <a:off x="9360717" y="6220805"/>
            <a:ext cx="1407913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fld id="{E882F90B-C5F3-49D1-8B57-E77C59C43D58}" type="datetime1">
              <a:rPr lang="en-US" smtClean="0"/>
              <a:t>12/15/2022</a:t>
            </a:fld>
            <a:endParaRPr lang="en-US" dirty="0"/>
          </a:p>
        </p:txBody>
      </p:sp>
      <p:sp>
        <p:nvSpPr>
          <p:cNvPr id="2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20805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01809" y="6220805"/>
            <a:ext cx="979295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82AE3374-EE90-794F-9E8A-914FB65215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912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03741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4639"/>
            <a:ext cx="10972800" cy="36032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="1" i="0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0805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fld id="{6C9DC9E8-3CD6-4D29-9092-B77A994DA33E}" type="datetime1">
              <a:rPr lang="en-US" smtClean="0"/>
              <a:t>12/15/2022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20805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8896" y="6220805"/>
            <a:ext cx="3442208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82AE3374-EE90-794F-9E8A-914FB65215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" y="1098708"/>
            <a:ext cx="10972800" cy="5027456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tx1"/>
                </a:solidFill>
                <a:latin typeface="Georgia"/>
                <a:cs typeface="Georgia"/>
              </a:defRPr>
            </a:lvl1pPr>
            <a:lvl2pPr>
              <a:defRPr b="0" i="0">
                <a:solidFill>
                  <a:schemeClr val="tx1"/>
                </a:solidFill>
                <a:latin typeface="Georgia"/>
                <a:cs typeface="Georgia"/>
              </a:defRPr>
            </a:lvl2pPr>
            <a:lvl3pPr>
              <a:defRPr b="0" i="0">
                <a:solidFill>
                  <a:schemeClr val="tx1"/>
                </a:solidFill>
                <a:latin typeface="Georgia"/>
                <a:cs typeface="Georgia"/>
              </a:defRPr>
            </a:lvl3pPr>
            <a:lvl4pPr>
              <a:defRPr b="0" i="0">
                <a:solidFill>
                  <a:schemeClr val="tx1"/>
                </a:solidFill>
                <a:latin typeface="Georgia"/>
                <a:cs typeface="Georgia"/>
              </a:defRPr>
            </a:lvl4pPr>
            <a:lvl5pPr>
              <a:defRPr b="0" i="0">
                <a:solidFill>
                  <a:schemeClr val="tx1"/>
                </a:solidFill>
                <a:latin typeface="Georgia"/>
                <a:cs typeface="Georgi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301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098708"/>
            <a:ext cx="5384800" cy="5027456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chemeClr val="tx1"/>
                </a:solidFill>
                <a:latin typeface="Georgia"/>
                <a:cs typeface="Georgia"/>
              </a:defRPr>
            </a:lvl1pPr>
            <a:lvl2pPr>
              <a:defRPr sz="2400" b="0" i="0">
                <a:solidFill>
                  <a:schemeClr val="tx1"/>
                </a:solidFill>
                <a:latin typeface="Georgia"/>
                <a:cs typeface="Georgia"/>
              </a:defRPr>
            </a:lvl2pPr>
            <a:lvl3pPr>
              <a:defRPr sz="2000" b="0" i="0">
                <a:solidFill>
                  <a:schemeClr val="tx1"/>
                </a:solidFill>
                <a:latin typeface="Georgia"/>
                <a:cs typeface="Georgia"/>
              </a:defRPr>
            </a:lvl3pPr>
            <a:lvl4pPr>
              <a:defRPr sz="1800" b="0" i="0">
                <a:solidFill>
                  <a:schemeClr val="tx1"/>
                </a:solidFill>
                <a:latin typeface="Georgia"/>
                <a:cs typeface="Georgia"/>
              </a:defRPr>
            </a:lvl4pPr>
            <a:lvl5pPr>
              <a:defRPr sz="1800" b="0" i="0">
                <a:solidFill>
                  <a:schemeClr val="tx1"/>
                </a:solidFill>
                <a:latin typeface="Georgia"/>
                <a:cs typeface="Georg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98708"/>
            <a:ext cx="5384800" cy="5027456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chemeClr val="tx1"/>
                </a:solidFill>
                <a:latin typeface="Georgia"/>
                <a:cs typeface="Georgia"/>
              </a:defRPr>
            </a:lvl1pPr>
            <a:lvl2pPr>
              <a:defRPr sz="2400" b="0" i="0">
                <a:solidFill>
                  <a:schemeClr val="tx1"/>
                </a:solidFill>
                <a:latin typeface="Georgia"/>
                <a:cs typeface="Georgia"/>
              </a:defRPr>
            </a:lvl2pPr>
            <a:lvl3pPr>
              <a:defRPr sz="2000" b="0" i="0">
                <a:solidFill>
                  <a:schemeClr val="tx1"/>
                </a:solidFill>
                <a:latin typeface="Georgia"/>
                <a:cs typeface="Georgia"/>
              </a:defRPr>
            </a:lvl3pPr>
            <a:lvl4pPr>
              <a:defRPr sz="1800" b="0" i="0">
                <a:solidFill>
                  <a:schemeClr val="tx1"/>
                </a:solidFill>
                <a:latin typeface="Georgia"/>
                <a:cs typeface="Georgia"/>
              </a:defRPr>
            </a:lvl4pPr>
            <a:lvl5pPr>
              <a:defRPr sz="1800" b="0" i="0">
                <a:solidFill>
                  <a:schemeClr val="tx1"/>
                </a:solidFill>
                <a:latin typeface="Georgia"/>
                <a:cs typeface="Georg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4639"/>
            <a:ext cx="10972800" cy="36032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="1" i="0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0805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fld id="{5CAA176C-EB27-4E88-AACA-139D522EF681}" type="datetime1">
              <a:rPr lang="en-US" smtClean="0"/>
              <a:t>12/15/2022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20805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8896" y="6220805"/>
            <a:ext cx="3442208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82AE3374-EE90-794F-9E8A-914FB65215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9699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099912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739675"/>
            <a:ext cx="5386917" cy="4386489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tx1"/>
                </a:solidFill>
                <a:latin typeface="Georgia"/>
                <a:cs typeface="Georgia"/>
              </a:defRPr>
            </a:lvl1pPr>
            <a:lvl2pPr>
              <a:defRPr sz="2000" b="0" i="0">
                <a:solidFill>
                  <a:schemeClr val="tx1"/>
                </a:solidFill>
                <a:latin typeface="Georgia"/>
                <a:cs typeface="Georgia"/>
              </a:defRPr>
            </a:lvl2pPr>
            <a:lvl3pPr>
              <a:defRPr sz="1800" b="0" i="0">
                <a:solidFill>
                  <a:schemeClr val="tx1"/>
                </a:solidFill>
                <a:latin typeface="Georgia"/>
                <a:cs typeface="Georgia"/>
              </a:defRPr>
            </a:lvl3pPr>
            <a:lvl4pPr>
              <a:defRPr sz="1600" b="0" i="0">
                <a:solidFill>
                  <a:schemeClr val="tx1"/>
                </a:solidFill>
                <a:latin typeface="Georgia"/>
                <a:cs typeface="Georgia"/>
              </a:defRPr>
            </a:lvl4pPr>
            <a:lvl5pPr>
              <a:defRPr sz="1600" b="0" i="0">
                <a:solidFill>
                  <a:schemeClr val="tx1"/>
                </a:solidFill>
                <a:latin typeface="Georgia"/>
                <a:cs typeface="Georg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93368" y="1098708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Helvetica"/>
                <a:cs typeface="Helvetic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738471"/>
            <a:ext cx="5389033" cy="4387693"/>
          </a:xfrm>
          <a:prstGeom prst="rect">
            <a:avLst/>
          </a:prstGeom>
        </p:spPr>
        <p:txBody>
          <a:bodyPr/>
          <a:lstStyle>
            <a:lvl1pPr>
              <a:defRPr sz="2400" b="0" i="0">
                <a:solidFill>
                  <a:schemeClr val="tx1"/>
                </a:solidFill>
                <a:latin typeface="Georgia"/>
                <a:cs typeface="Georgia"/>
              </a:defRPr>
            </a:lvl1pPr>
            <a:lvl2pPr>
              <a:defRPr sz="2000" b="0" i="0">
                <a:solidFill>
                  <a:schemeClr val="tx1"/>
                </a:solidFill>
                <a:latin typeface="Georgia"/>
                <a:cs typeface="Georgia"/>
              </a:defRPr>
            </a:lvl2pPr>
            <a:lvl3pPr>
              <a:defRPr sz="1800" b="0" i="0">
                <a:solidFill>
                  <a:schemeClr val="tx1"/>
                </a:solidFill>
                <a:latin typeface="Georgia"/>
                <a:cs typeface="Georgia"/>
              </a:defRPr>
            </a:lvl3pPr>
            <a:lvl4pPr>
              <a:defRPr sz="1600" b="0" i="0">
                <a:solidFill>
                  <a:schemeClr val="tx1"/>
                </a:solidFill>
                <a:latin typeface="Georgia"/>
                <a:cs typeface="Georgia"/>
              </a:defRPr>
            </a:lvl4pPr>
            <a:lvl5pPr>
              <a:defRPr sz="1600" b="0" i="0">
                <a:solidFill>
                  <a:schemeClr val="tx1"/>
                </a:solidFill>
                <a:latin typeface="Georgia"/>
                <a:cs typeface="Georgia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4639"/>
            <a:ext cx="10972800" cy="36032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="1" i="0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220805"/>
            <a:ext cx="2844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fld id="{148000FB-B8E6-47E2-BB1F-A3CAAEF95EBC}" type="datetime1">
              <a:rPr lang="en-US" smtClean="0"/>
              <a:t>12/15/2022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20805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8896" y="6220805"/>
            <a:ext cx="3442208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82AE3374-EE90-794F-9E8A-914FB65215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041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7919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88118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rgbClr val="13294B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828800" y="3443892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493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73850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828800" y="3429624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0" i="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332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88118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rgbClr val="13294B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828800" y="3443892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690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73850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rgbClr val="FFFFFF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828800" y="3429624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0" i="0">
                <a:solidFill>
                  <a:srgbClr val="FFFFFF"/>
                </a:solidFill>
                <a:latin typeface="Georgia"/>
                <a:cs typeface="Georgi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775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4639"/>
            <a:ext cx="10972800" cy="36032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="1" i="0">
                <a:solidFill>
                  <a:srgbClr val="13294B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098708"/>
            <a:ext cx="5384800" cy="5027456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>
              <a:defRPr sz="2400" b="0" i="0">
                <a:solidFill>
                  <a:srgbClr val="13294B"/>
                </a:solidFill>
                <a:latin typeface="Georgia"/>
                <a:cs typeface="Georgia"/>
              </a:defRPr>
            </a:lvl2pPr>
            <a:lvl3pPr>
              <a:defRPr sz="2000" b="0" i="0">
                <a:solidFill>
                  <a:srgbClr val="13294B"/>
                </a:solidFill>
                <a:latin typeface="Georgia"/>
                <a:cs typeface="Georgia"/>
              </a:defRPr>
            </a:lvl3pPr>
            <a:lvl4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4pPr>
            <a:lvl5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98708"/>
            <a:ext cx="5384800" cy="5027456"/>
          </a:xfrm>
          <a:prstGeom prst="rect">
            <a:avLst/>
          </a:prstGeom>
        </p:spPr>
        <p:txBody>
          <a:bodyPr/>
          <a:lstStyle>
            <a:lvl1pPr>
              <a:defRPr sz="2800"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>
              <a:defRPr sz="2400" b="0" i="0">
                <a:solidFill>
                  <a:srgbClr val="13294B"/>
                </a:solidFill>
                <a:latin typeface="Georgia"/>
                <a:cs typeface="Georgia"/>
              </a:defRPr>
            </a:lvl2pPr>
            <a:lvl3pPr>
              <a:defRPr sz="2000" b="0" i="0">
                <a:solidFill>
                  <a:srgbClr val="13294B"/>
                </a:solidFill>
                <a:latin typeface="Georgia"/>
                <a:cs typeface="Georgia"/>
              </a:defRPr>
            </a:lvl3pPr>
            <a:lvl4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4pPr>
            <a:lvl5pPr>
              <a:defRPr sz="1800" b="0" i="0">
                <a:solidFill>
                  <a:srgbClr val="13294B"/>
                </a:solidFill>
                <a:latin typeface="Georgia"/>
                <a:cs typeface="Georgi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0"/>
          </p:nvPr>
        </p:nvSpPr>
        <p:spPr>
          <a:xfrm>
            <a:off x="9360717" y="6220805"/>
            <a:ext cx="1407913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fld id="{FA8C8404-F368-4C9D-B218-A5EB86FBDF41}" type="datetime1">
              <a:rPr lang="en-US" smtClean="0"/>
              <a:t>12/15/2022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20805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01809" y="6220805"/>
            <a:ext cx="979295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82AE3374-EE90-794F-9E8A-914FB65215F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620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88118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rgbClr val="13294B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828800" y="3443892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82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9360717" y="6220805"/>
            <a:ext cx="1407913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fld id="{0CF27747-0899-4849-B63C-7CA1D3819562}" type="datetime1">
              <a:rPr lang="en-US" smtClean="0"/>
              <a:t>12/15/2022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20805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Helvetica"/>
                <a:cs typeface="Helvetica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01809" y="6220805"/>
            <a:ext cx="979295" cy="365125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82AE3374-EE90-794F-9E8A-914FB65215F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609600" y="1098708"/>
            <a:ext cx="10972800" cy="5027456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3294B"/>
                </a:solidFill>
                <a:latin typeface="Georgia"/>
                <a:cs typeface="Georgia"/>
              </a:defRPr>
            </a:lvl1pPr>
            <a:lvl2pPr>
              <a:defRPr b="0" i="0">
                <a:solidFill>
                  <a:srgbClr val="13294B"/>
                </a:solidFill>
                <a:latin typeface="Georgia"/>
                <a:cs typeface="Georgia"/>
              </a:defRPr>
            </a:lvl2pPr>
            <a:lvl3pPr>
              <a:defRPr b="0" i="0">
                <a:solidFill>
                  <a:srgbClr val="13294B"/>
                </a:solidFill>
                <a:latin typeface="Georgia"/>
                <a:cs typeface="Georgia"/>
              </a:defRPr>
            </a:lvl3pPr>
            <a:lvl4pPr>
              <a:defRPr b="0" i="0">
                <a:solidFill>
                  <a:srgbClr val="13294B"/>
                </a:solidFill>
                <a:latin typeface="Georgia"/>
                <a:cs typeface="Georgia"/>
              </a:defRPr>
            </a:lvl4pPr>
            <a:lvl5pPr>
              <a:defRPr b="0" i="0">
                <a:solidFill>
                  <a:srgbClr val="13294B"/>
                </a:solidFill>
                <a:latin typeface="Georgia"/>
                <a:cs typeface="Georgi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74639"/>
            <a:ext cx="10972800" cy="36032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="1" i="0">
                <a:solidFill>
                  <a:srgbClr val="13294B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7653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8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jpg"/><Relationship Id="rId5" Type="http://schemas.openxmlformats.org/officeDocument/2006/relationships/theme" Target="../theme/theme7.xml"/><Relationship Id="rId4" Type="http://schemas.openxmlformats.org/officeDocument/2006/relationships/slideLayout" Target="../slideLayouts/slideLayout12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jpg"/><Relationship Id="rId4" Type="http://schemas.openxmlformats.org/officeDocument/2006/relationships/theme" Target="../theme/theme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7792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2" r:id="rId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602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4179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016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304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80" r:id="rId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6832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6203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81" r:id="rId4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351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doi.org/10.1136/bmj.39561.548924.9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36/bmj.39561.548924.94" TargetMode="External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070E7-5673-4DEE-BBC0-CE9F022A4A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Understanding Clinical Trials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32FE9-BCC4-4D7A-A04B-6B5B6C7527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RX 319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8BB44ABC-9D93-4D76-BA8A-91F3F5E9C995}"/>
                  </a:ext>
                </a:extLst>
              </p14:cNvPr>
              <p14:cNvContentPartPr/>
              <p14:nvPr/>
            </p14:nvContentPartPr>
            <p14:xfrm>
              <a:off x="13352559" y="1914653"/>
              <a:ext cx="67680" cy="1461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8BB44ABC-9D93-4D76-BA8A-91F3F5E9C9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43559" y="1905653"/>
                <a:ext cx="85320" cy="16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1391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C0AAD5-60AD-46DC-B530-F6EB27B88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Explain the purpose of a clinical trial.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Interpret the results of a clinical trial.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F1B01D-D48E-43CF-B013-87867430B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Slide Number Placeholder 10">
            <a:extLst>
              <a:ext uri="{FF2B5EF4-FFF2-40B4-BE49-F238E27FC236}">
                <a16:creationId xmlns:a16="http://schemas.microsoft.com/office/drawing/2014/main" id="{07A36EAA-3861-F05B-FBE4-383E58E21482}"/>
              </a:ext>
            </a:extLst>
          </p:cNvPr>
          <p:cNvSpPr txBox="1">
            <a:spLocks/>
          </p:cNvSpPr>
          <p:nvPr/>
        </p:nvSpPr>
        <p:spPr>
          <a:xfrm>
            <a:off x="10374963" y="6062489"/>
            <a:ext cx="97929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1" i="0" kern="1200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2AE3374-EE90-794F-9E8A-914FB65215F6}" type="slidenum">
              <a:rPr lang="en-US" smtClean="0">
                <a:solidFill>
                  <a:schemeClr val="tx1"/>
                </a:solidFill>
              </a:rPr>
              <a:pPr algn="r"/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363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F12BA-02AC-1108-66EE-DBE8F010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Clinical Trials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31043-7883-8AC1-D972-1718BBD809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098708"/>
            <a:ext cx="10972800" cy="1171526"/>
          </a:xfrm>
        </p:spPr>
        <p:txBody>
          <a:bodyPr/>
          <a:lstStyle/>
          <a:p>
            <a:r>
              <a:rPr lang="en-US" dirty="0"/>
              <a:t>A clinical trial asks: </a:t>
            </a:r>
            <a:r>
              <a:rPr lang="en-US" i="1" dirty="0"/>
              <a:t>Is this treatment safe &amp; effective?</a:t>
            </a:r>
          </a:p>
          <a:p>
            <a:r>
              <a:rPr lang="en-US" dirty="0"/>
              <a:t>We need data to answer that question.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ADD364-04FD-EE4B-D8F9-8BD7B8DF5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E3374-EE90-794F-9E8A-914FB65215F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43E585BB-7D18-D547-2858-8090177C36F9}"/>
              </a:ext>
            </a:extLst>
          </p:cNvPr>
          <p:cNvSpPr txBox="1">
            <a:spLocks/>
          </p:cNvSpPr>
          <p:nvPr/>
        </p:nvSpPr>
        <p:spPr>
          <a:xfrm>
            <a:off x="10374963" y="6062489"/>
            <a:ext cx="97929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1" i="0" kern="1200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2AE3374-EE90-794F-9E8A-914FB65215F6}" type="slidenum">
              <a:rPr lang="en-US" smtClean="0">
                <a:solidFill>
                  <a:schemeClr val="tx1"/>
                </a:solidFill>
              </a:rPr>
              <a:pPr algn="r"/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2DE60FA9-B591-6B11-294F-0E623F904F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879269"/>
              </p:ext>
            </p:extLst>
          </p:nvPr>
        </p:nvGraphicFramePr>
        <p:xfrm>
          <a:off x="2707290" y="3004139"/>
          <a:ext cx="6777420" cy="357922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94355">
                  <a:extLst>
                    <a:ext uri="{9D8B030D-6E8A-4147-A177-3AD203B41FA5}">
                      <a16:colId xmlns:a16="http://schemas.microsoft.com/office/drawing/2014/main" val="1451991803"/>
                    </a:ext>
                  </a:extLst>
                </a:gridCol>
                <a:gridCol w="1694355">
                  <a:extLst>
                    <a:ext uri="{9D8B030D-6E8A-4147-A177-3AD203B41FA5}">
                      <a16:colId xmlns:a16="http://schemas.microsoft.com/office/drawing/2014/main" val="1040710666"/>
                    </a:ext>
                  </a:extLst>
                </a:gridCol>
                <a:gridCol w="1694355">
                  <a:extLst>
                    <a:ext uri="{9D8B030D-6E8A-4147-A177-3AD203B41FA5}">
                      <a16:colId xmlns:a16="http://schemas.microsoft.com/office/drawing/2014/main" val="1307229120"/>
                    </a:ext>
                  </a:extLst>
                </a:gridCol>
                <a:gridCol w="1694355">
                  <a:extLst>
                    <a:ext uri="{9D8B030D-6E8A-4147-A177-3AD203B41FA5}">
                      <a16:colId xmlns:a16="http://schemas.microsoft.com/office/drawing/2014/main" val="3170187687"/>
                    </a:ext>
                  </a:extLst>
                </a:gridCol>
              </a:tblGrid>
              <a:tr h="4898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Patient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Contracted COVID-19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Days to </a:t>
                      </a:r>
                    </a:p>
                    <a:p>
                      <a:pPr algn="ctr"/>
                      <a:r>
                        <a:rPr lang="en-US" dirty="0"/>
                        <a:t>COVID-19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5575268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Vaccine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6899744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784586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2291777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Vaccine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944604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5232302"/>
                  </a:ext>
                </a:extLst>
              </a:tr>
              <a:tr h="4898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Vaccine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125528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B697B57-7C56-8BE9-55D6-88A9E4C96D19}"/>
              </a:ext>
            </a:extLst>
          </p:cNvPr>
          <p:cNvSpPr txBox="1"/>
          <p:nvPr/>
        </p:nvSpPr>
        <p:spPr>
          <a:xfrm>
            <a:off x="2207173" y="2549308"/>
            <a:ext cx="3421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An Example Vaccine Trial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EA5CF9-3FF9-1E58-9DFA-895B8DFBB978}"/>
              </a:ext>
            </a:extLst>
          </p:cNvPr>
          <p:cNvSpPr txBox="1"/>
          <p:nvPr/>
        </p:nvSpPr>
        <p:spPr>
          <a:xfrm>
            <a:off x="9692640" y="3004139"/>
            <a:ext cx="2499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Also: other clinical data, adverse effects, etc.</a:t>
            </a:r>
          </a:p>
        </p:txBody>
      </p:sp>
    </p:spTree>
    <p:extLst>
      <p:ext uri="{BB962C8B-B14F-4D97-AF65-F5344CB8AC3E}">
        <p14:creationId xmlns:p14="http://schemas.microsoft.com/office/powerpoint/2010/main" val="660938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AD896-7D56-432A-8E39-DDC9ACF29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2" y="1098708"/>
            <a:ext cx="4785814" cy="5027456"/>
          </a:xfrm>
        </p:spPr>
        <p:txBody>
          <a:bodyPr/>
          <a:lstStyle/>
          <a:p>
            <a:r>
              <a:rPr lang="en-US" b="1" dirty="0"/>
              <a:t>Survival Analysis </a:t>
            </a:r>
            <a:r>
              <a:rPr lang="en-US" dirty="0"/>
              <a:t>is an important part of many clinical trials</a:t>
            </a:r>
          </a:p>
          <a:p>
            <a:pPr lvl="1"/>
            <a:r>
              <a:rPr lang="en-US" sz="2400" dirty="0"/>
              <a:t>“Survival” can mean different things</a:t>
            </a:r>
          </a:p>
          <a:p>
            <a:pPr lvl="1"/>
            <a:r>
              <a:rPr lang="en-US" sz="2400" dirty="0"/>
              <a:t>Hazard Ratio (HR): Relative risk of 1 group vs. the other</a:t>
            </a:r>
          </a:p>
          <a:p>
            <a:pPr lvl="1"/>
            <a:r>
              <a:rPr lang="en-US" sz="2400" dirty="0"/>
              <a:t>p-value: Is there really a difference between groups?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F1B01D-D48E-43CF-B013-87867430B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data from clinical trials</a:t>
            </a:r>
          </a:p>
        </p:txBody>
      </p:sp>
      <p:sp>
        <p:nvSpPr>
          <p:cNvPr id="7" name="Slide Number Placeholder 10">
            <a:extLst>
              <a:ext uri="{FF2B5EF4-FFF2-40B4-BE49-F238E27FC236}">
                <a16:creationId xmlns:a16="http://schemas.microsoft.com/office/drawing/2014/main" id="{854ACB63-E37D-465F-9DC1-54A678DA3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4963" y="6062489"/>
            <a:ext cx="979295" cy="365125"/>
          </a:xfrm>
        </p:spPr>
        <p:txBody>
          <a:bodyPr/>
          <a:lstStyle/>
          <a:p>
            <a:pPr algn="r"/>
            <a:fld id="{82AE3374-EE90-794F-9E8A-914FB65215F6}" type="slidenum">
              <a:rPr lang="en-US" smtClean="0">
                <a:solidFill>
                  <a:schemeClr val="tx1"/>
                </a:solidFill>
              </a:rPr>
              <a:pPr algn="r"/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C1B6F-AAC2-44AB-9B4B-8854D907E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89555"/>
            <a:ext cx="4785814" cy="49177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78CEA6-C8EC-4AC6-97FE-098DDFC8B6EB}"/>
              </a:ext>
            </a:extLst>
          </p:cNvPr>
          <p:cNvSpPr txBox="1"/>
          <p:nvPr/>
        </p:nvSpPr>
        <p:spPr>
          <a:xfrm>
            <a:off x="97255" y="6015821"/>
            <a:ext cx="56728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ffectLst/>
              </a:rPr>
              <a:t>Pocock, Stuart J., Thomas G. </a:t>
            </a:r>
            <a:r>
              <a:rPr lang="en-US" sz="1400" dirty="0" err="1">
                <a:effectLst/>
              </a:rPr>
              <a:t>Travison</a:t>
            </a:r>
            <a:r>
              <a:rPr lang="en-US" sz="1400" dirty="0">
                <a:effectLst/>
              </a:rPr>
              <a:t>, and Lisa M. </a:t>
            </a:r>
            <a:r>
              <a:rPr lang="en-US" sz="1400" dirty="0" err="1">
                <a:effectLst/>
              </a:rPr>
              <a:t>Wruck</a:t>
            </a:r>
            <a:r>
              <a:rPr lang="en-US" sz="1400" dirty="0">
                <a:effectLst/>
              </a:rPr>
              <a:t>. 2008. “How to Interpret Figures in Reports of Clinical Trials.” </a:t>
            </a:r>
            <a:r>
              <a:rPr lang="en-US" sz="1400" i="1" dirty="0">
                <a:effectLst/>
              </a:rPr>
              <a:t>BMJ (Clinical Research Ed.)</a:t>
            </a:r>
            <a:r>
              <a:rPr lang="en-US" sz="1400" dirty="0">
                <a:effectLst/>
              </a:rPr>
              <a:t> 336 (7654): 1166–69. </a:t>
            </a:r>
            <a:r>
              <a:rPr lang="en-US" sz="1400" dirty="0">
                <a:effectLst/>
                <a:hlinkClick r:id="rId4"/>
              </a:rPr>
              <a:t>https://doi.org/10.1136/bmj.39561.548924.94</a:t>
            </a:r>
            <a:r>
              <a:rPr lang="en-US" sz="1400" dirty="0">
                <a:effectLst/>
              </a:rPr>
              <a:t>.</a:t>
            </a:r>
          </a:p>
          <a:p>
            <a:r>
              <a:rPr lang="en-US" sz="1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6903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3843AB-9C1A-4D3A-9E1D-93B64407B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843" y="1142232"/>
            <a:ext cx="4765127" cy="48964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50C14D-5F55-4626-8B39-18B647A60DB0}"/>
              </a:ext>
            </a:extLst>
          </p:cNvPr>
          <p:cNvSpPr txBox="1"/>
          <p:nvPr/>
        </p:nvSpPr>
        <p:spPr>
          <a:xfrm>
            <a:off x="97255" y="6015821"/>
            <a:ext cx="56728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effectLst/>
              </a:rPr>
              <a:t>Pocock, Stuart J., Thomas G. </a:t>
            </a:r>
            <a:r>
              <a:rPr lang="en-US" sz="1400" dirty="0" err="1">
                <a:effectLst/>
              </a:rPr>
              <a:t>Travison</a:t>
            </a:r>
            <a:r>
              <a:rPr lang="en-US" sz="1400" dirty="0">
                <a:effectLst/>
              </a:rPr>
              <a:t>, and Lisa M. </a:t>
            </a:r>
            <a:r>
              <a:rPr lang="en-US" sz="1400" dirty="0" err="1">
                <a:effectLst/>
              </a:rPr>
              <a:t>Wruck</a:t>
            </a:r>
            <a:r>
              <a:rPr lang="en-US" sz="1400" dirty="0">
                <a:effectLst/>
              </a:rPr>
              <a:t>. 2008. “How to Interpret Figures in Reports of Clinical Trials.” </a:t>
            </a:r>
            <a:r>
              <a:rPr lang="en-US" sz="1400" i="1" dirty="0">
                <a:effectLst/>
              </a:rPr>
              <a:t>BMJ (Clinical Research Ed.)</a:t>
            </a:r>
            <a:r>
              <a:rPr lang="en-US" sz="1400" dirty="0">
                <a:effectLst/>
              </a:rPr>
              <a:t> 336 (7654): 1166–69. </a:t>
            </a:r>
            <a:r>
              <a:rPr lang="en-US" sz="1400" dirty="0">
                <a:effectLst/>
                <a:hlinkClick r:id="rId3"/>
              </a:rPr>
              <a:t>https://doi.org/10.1136/bmj.39561.548924.94</a:t>
            </a:r>
            <a:r>
              <a:rPr lang="en-US" sz="1400" dirty="0">
                <a:effectLst/>
              </a:rPr>
              <a:t>.</a:t>
            </a:r>
          </a:p>
          <a:p>
            <a:r>
              <a:rPr lang="en-US" sz="1400" b="1" dirty="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36FE51-2104-4A22-BF97-39D14AA5C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500" y="1274409"/>
            <a:ext cx="5253284" cy="451906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1DB7E67-DF84-3F28-C07D-BC0A38BB77A4}"/>
              </a:ext>
            </a:extLst>
          </p:cNvPr>
          <p:cNvSpPr txBox="1">
            <a:spLocks/>
          </p:cNvSpPr>
          <p:nvPr/>
        </p:nvSpPr>
        <p:spPr>
          <a:xfrm>
            <a:off x="609600" y="283388"/>
            <a:ext cx="10972800" cy="36032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600" b="1" i="0" kern="1200">
                <a:solidFill>
                  <a:srgbClr val="13294B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dirty="0"/>
              <a:t>They can go up or down</a:t>
            </a:r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F01A3A58-185C-352E-0701-576DD41D5BCF}"/>
              </a:ext>
            </a:extLst>
          </p:cNvPr>
          <p:cNvSpPr txBox="1">
            <a:spLocks/>
          </p:cNvSpPr>
          <p:nvPr/>
        </p:nvSpPr>
        <p:spPr>
          <a:xfrm>
            <a:off x="10374963" y="6062489"/>
            <a:ext cx="97929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1" i="0" kern="1200">
                <a:solidFill>
                  <a:schemeClr val="bg1"/>
                </a:solidFill>
                <a:latin typeface="Helvetica"/>
                <a:ea typeface="+mn-ea"/>
                <a:cs typeface="Helvetica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2AE3374-EE90-794F-9E8A-914FB65215F6}" type="slidenum">
              <a:rPr lang="en-US" smtClean="0">
                <a:solidFill>
                  <a:schemeClr val="tx1"/>
                </a:solidFill>
              </a:rPr>
              <a:pPr algn="r"/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638443-3246-FFB1-8FAC-95D0E301E76B}"/>
              </a:ext>
            </a:extLst>
          </p:cNvPr>
          <p:cNvSpPr txBox="1"/>
          <p:nvPr/>
        </p:nvSpPr>
        <p:spPr>
          <a:xfrm>
            <a:off x="3824287" y="3244334"/>
            <a:ext cx="11525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4F5D5B"/>
                </a:solidFill>
              </a:rPr>
              <a:t>p &lt; 0.05</a:t>
            </a:r>
          </a:p>
        </p:txBody>
      </p:sp>
    </p:spTree>
    <p:extLst>
      <p:ext uri="{BB962C8B-B14F-4D97-AF65-F5344CB8AC3E}">
        <p14:creationId xmlns:p14="http://schemas.microsoft.com/office/powerpoint/2010/main" val="861657204"/>
      </p:ext>
    </p:extLst>
  </p:cSld>
  <p:clrMapOvr>
    <a:masterClrMapping/>
  </p:clrMapOvr>
</p:sld>
</file>

<file path=ppt/theme/theme1.xml><?xml version="1.0" encoding="utf-8"?>
<a:theme xmlns:a="http://schemas.openxmlformats.org/drawingml/2006/main" name="Butler16by9">
  <a:themeElements>
    <a:clrScheme name="Butler 1">
      <a:dk1>
        <a:srgbClr val="13294B"/>
      </a:dk1>
      <a:lt1>
        <a:srgbClr val="FFFFFE"/>
      </a:lt1>
      <a:dk2>
        <a:srgbClr val="13294B"/>
      </a:dk2>
      <a:lt2>
        <a:srgbClr val="D1E0D7"/>
      </a:lt2>
      <a:accent1>
        <a:srgbClr val="00A3E0"/>
      </a:accent1>
      <a:accent2>
        <a:srgbClr val="D1E0D7"/>
      </a:accent2>
      <a:accent3>
        <a:srgbClr val="E31C79"/>
      </a:accent3>
      <a:accent4>
        <a:srgbClr val="ECE81A"/>
      </a:accent4>
      <a:accent5>
        <a:srgbClr val="26D07C"/>
      </a:accent5>
      <a:accent6>
        <a:srgbClr val="EAAA00"/>
      </a:accent6>
      <a:hlink>
        <a:srgbClr val="00A3E0"/>
      </a:hlink>
      <a:folHlink>
        <a:srgbClr val="00A3E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tler16by9" id="{C9D0A557-4607-412F-883B-508196091F65}" vid="{940D7DA7-C5FF-4424-B606-8714568226B0}"/>
    </a:ext>
  </a:extLst>
</a:theme>
</file>

<file path=ppt/theme/theme2.xml><?xml version="1.0" encoding="utf-8"?>
<a:theme xmlns:a="http://schemas.openxmlformats.org/drawingml/2006/main" name="7_Office Theme">
  <a:themeElements>
    <a:clrScheme name="Butler">
      <a:dk1>
        <a:srgbClr val="050219"/>
      </a:dk1>
      <a:lt1>
        <a:srgbClr val="FFFFFE"/>
      </a:lt1>
      <a:dk2>
        <a:srgbClr val="141313"/>
      </a:dk2>
      <a:lt2>
        <a:srgbClr val="D1E3CF"/>
      </a:lt2>
      <a:accent1>
        <a:srgbClr val="008EC8"/>
      </a:accent1>
      <a:accent2>
        <a:srgbClr val="D1E3CF"/>
      </a:accent2>
      <a:accent3>
        <a:srgbClr val="D11960"/>
      </a:accent3>
      <a:accent4>
        <a:srgbClr val="E7E533"/>
      </a:accent4>
      <a:accent5>
        <a:srgbClr val="5CB174"/>
      </a:accent5>
      <a:accent6>
        <a:srgbClr val="EEA420"/>
      </a:accent6>
      <a:hlink>
        <a:srgbClr val="050219"/>
      </a:hlink>
      <a:folHlink>
        <a:srgbClr val="05021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5_Office Theme">
  <a:themeElements>
    <a:clrScheme name="Butler">
      <a:dk1>
        <a:srgbClr val="050219"/>
      </a:dk1>
      <a:lt1>
        <a:srgbClr val="FFFFFE"/>
      </a:lt1>
      <a:dk2>
        <a:srgbClr val="141313"/>
      </a:dk2>
      <a:lt2>
        <a:srgbClr val="D1E3CF"/>
      </a:lt2>
      <a:accent1>
        <a:srgbClr val="008EC8"/>
      </a:accent1>
      <a:accent2>
        <a:srgbClr val="D1E3CF"/>
      </a:accent2>
      <a:accent3>
        <a:srgbClr val="D11960"/>
      </a:accent3>
      <a:accent4>
        <a:srgbClr val="E7E533"/>
      </a:accent4>
      <a:accent5>
        <a:srgbClr val="5CB174"/>
      </a:accent5>
      <a:accent6>
        <a:srgbClr val="EEA420"/>
      </a:accent6>
      <a:hlink>
        <a:srgbClr val="050219"/>
      </a:hlink>
      <a:folHlink>
        <a:srgbClr val="05021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1_Office Theme">
  <a:themeElements>
    <a:clrScheme name="Butler">
      <a:dk1>
        <a:srgbClr val="050219"/>
      </a:dk1>
      <a:lt1>
        <a:srgbClr val="FFFFFE"/>
      </a:lt1>
      <a:dk2>
        <a:srgbClr val="141313"/>
      </a:dk2>
      <a:lt2>
        <a:srgbClr val="D1E3CF"/>
      </a:lt2>
      <a:accent1>
        <a:srgbClr val="008EC8"/>
      </a:accent1>
      <a:accent2>
        <a:srgbClr val="D1E3CF"/>
      </a:accent2>
      <a:accent3>
        <a:srgbClr val="D11960"/>
      </a:accent3>
      <a:accent4>
        <a:srgbClr val="E7E533"/>
      </a:accent4>
      <a:accent5>
        <a:srgbClr val="5CB174"/>
      </a:accent5>
      <a:accent6>
        <a:srgbClr val="EEA420"/>
      </a:accent6>
      <a:hlink>
        <a:srgbClr val="050219"/>
      </a:hlink>
      <a:folHlink>
        <a:srgbClr val="05021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8_Office Theme">
  <a:themeElements>
    <a:clrScheme name="Butler 1">
      <a:dk1>
        <a:srgbClr val="13294B"/>
      </a:dk1>
      <a:lt1>
        <a:srgbClr val="FFFFFE"/>
      </a:lt1>
      <a:dk2>
        <a:srgbClr val="13294B"/>
      </a:dk2>
      <a:lt2>
        <a:srgbClr val="D1E0D7"/>
      </a:lt2>
      <a:accent1>
        <a:srgbClr val="00A3E0"/>
      </a:accent1>
      <a:accent2>
        <a:srgbClr val="D1E0D7"/>
      </a:accent2>
      <a:accent3>
        <a:srgbClr val="E31C79"/>
      </a:accent3>
      <a:accent4>
        <a:srgbClr val="ECE81A"/>
      </a:accent4>
      <a:accent5>
        <a:srgbClr val="26D07C"/>
      </a:accent5>
      <a:accent6>
        <a:srgbClr val="EAAA00"/>
      </a:accent6>
      <a:hlink>
        <a:srgbClr val="00A3E0"/>
      </a:hlink>
      <a:folHlink>
        <a:srgbClr val="00A3E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9_Office Theme">
  <a:themeElements>
    <a:clrScheme name="Butler 1">
      <a:dk1>
        <a:srgbClr val="13294B"/>
      </a:dk1>
      <a:lt1>
        <a:srgbClr val="FFFFFE"/>
      </a:lt1>
      <a:dk2>
        <a:srgbClr val="13294B"/>
      </a:dk2>
      <a:lt2>
        <a:srgbClr val="D1E0D7"/>
      </a:lt2>
      <a:accent1>
        <a:srgbClr val="00A3E0"/>
      </a:accent1>
      <a:accent2>
        <a:srgbClr val="D1E0D7"/>
      </a:accent2>
      <a:accent3>
        <a:srgbClr val="E31C79"/>
      </a:accent3>
      <a:accent4>
        <a:srgbClr val="ECE81A"/>
      </a:accent4>
      <a:accent5>
        <a:srgbClr val="26D07C"/>
      </a:accent5>
      <a:accent6>
        <a:srgbClr val="EAAA00"/>
      </a:accent6>
      <a:hlink>
        <a:srgbClr val="00A3E0"/>
      </a:hlink>
      <a:folHlink>
        <a:srgbClr val="00A3E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Butler16by9</Template>
  <TotalTime>2546</TotalTime>
  <Words>261</Words>
  <Application>Microsoft Office PowerPoint</Application>
  <PresentationFormat>Widescreen</PresentationFormat>
  <Paragraphs>56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Arial</vt:lpstr>
      <vt:lpstr>Calibri</vt:lpstr>
      <vt:lpstr>Georgia</vt:lpstr>
      <vt:lpstr>Helvetica</vt:lpstr>
      <vt:lpstr>Butler16by9</vt:lpstr>
      <vt:lpstr>7_Office Theme</vt:lpstr>
      <vt:lpstr>4_Office Theme</vt:lpstr>
      <vt:lpstr>5_Office Theme</vt:lpstr>
      <vt:lpstr>Office Theme</vt:lpstr>
      <vt:lpstr>1_Office Theme</vt:lpstr>
      <vt:lpstr>8_Office Theme</vt:lpstr>
      <vt:lpstr>9_Office Theme</vt:lpstr>
      <vt:lpstr>Understanding Clinical Trials</vt:lpstr>
      <vt:lpstr>Learning Objectives</vt:lpstr>
      <vt:lpstr>Clinical Trials</vt:lpstr>
      <vt:lpstr>Analyzing data from clinical trials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RX 319 – Introduction to Healthcare Analytics</dc:title>
  <dc:creator>Class, Caleb</dc:creator>
  <cp:lastModifiedBy>Class, Caleb</cp:lastModifiedBy>
  <cp:revision>4</cp:revision>
  <dcterms:created xsi:type="dcterms:W3CDTF">2022-04-15T15:55:21Z</dcterms:created>
  <dcterms:modified xsi:type="dcterms:W3CDTF">2022-12-15T20:21:57Z</dcterms:modified>
</cp:coreProperties>
</file>

<file path=docProps/thumbnail.jpeg>
</file>